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1" r:id="rId2"/>
    <p:sldId id="275" r:id="rId3"/>
    <p:sldId id="280" r:id="rId4"/>
    <p:sldId id="277" r:id="rId5"/>
    <p:sldId id="287" r:id="rId6"/>
    <p:sldId id="278" r:id="rId7"/>
    <p:sldId id="279" r:id="rId8"/>
    <p:sldId id="284" r:id="rId9"/>
    <p:sldId id="285" r:id="rId10"/>
    <p:sldId id="288" r:id="rId11"/>
    <p:sldId id="276" r:id="rId12"/>
    <p:sldId id="266" r:id="rId13"/>
    <p:sldId id="257" r:id="rId14"/>
    <p:sldId id="274" r:id="rId15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 varScale="1">
        <p:scale>
          <a:sx n="225" d="100"/>
          <a:sy n="225" d="100"/>
        </p:scale>
        <p:origin x="285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3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70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843F-17B2-FDEE-90D4-23B456593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45EC18-A67D-7127-7637-B169EF8AD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6C54E7C-A590-0F3A-A317-B1646E90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-112947"/>
            <a:ext cx="2493433" cy="34001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329BA6-006D-7BAA-B40B-16E41E2C62E2}"/>
              </a:ext>
            </a:extLst>
          </p:cNvPr>
          <p:cNvSpPr txBox="1"/>
          <p:nvPr/>
        </p:nvSpPr>
        <p:spPr>
          <a:xfrm>
            <a:off x="1714234" y="207434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57705-3133-E6F1-91A8-69F6F73B6F47}"/>
              </a:ext>
            </a:extLst>
          </p:cNvPr>
          <p:cNvSpPr txBox="1"/>
          <p:nvPr/>
        </p:nvSpPr>
        <p:spPr>
          <a:xfrm>
            <a:off x="329938" y="1858287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0B4409-65AF-50E7-C7E7-F3DE4E0B91FF}"/>
              </a:ext>
            </a:extLst>
          </p:cNvPr>
          <p:cNvSpPr txBox="1"/>
          <p:nvPr/>
        </p:nvSpPr>
        <p:spPr>
          <a:xfrm>
            <a:off x="219872" y="1879457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36259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27411" r="16074"/>
          <a:stretch/>
        </p:blipFill>
        <p:spPr>
          <a:xfrm>
            <a:off x="-1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3227D5-214A-A14E-0E31-3C5A4F605834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B06C27-557C-6A06-F135-CBA4CB9FBAF9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E67638-2E36-33C7-EDD4-8E2C22B7179E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356CC6-D14E-72EA-38FE-90165CA60B2D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1425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1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395502D-FDDD-8AE9-604F-7BEAF878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A4D7-0F2F-876F-1D61-3AA039A85E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DCFF699-E617-FA7F-3224-E8315114F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69844A7-3A3D-7B8D-6838-8DC1F068D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ECE6203-474B-AB52-B727-9B3C6E2B0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55B7D-5E24-2D92-BA83-27F326F9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E42205-00D4-4EA9-C78F-9FD47522B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23090" r="8149" b="1599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8" r="14394" b="16275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271</Words>
  <Application>Microsoft Office PowerPoint</Application>
  <PresentationFormat>Personalizar</PresentationFormat>
  <Paragraphs>52</Paragraphs>
  <Slides>14</Slides>
  <Notes>3</Notes>
  <HiddenSlides>7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22</cp:revision>
  <dcterms:created xsi:type="dcterms:W3CDTF">2022-06-30T18:07:17Z</dcterms:created>
  <dcterms:modified xsi:type="dcterms:W3CDTF">2022-07-11T19:48:13Z</dcterms:modified>
</cp:coreProperties>
</file>